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797675" cy="9926625"/>
  <p:embeddedFontLst>
    <p:embeddedFont>
      <p:font typeface="Roboto"/>
      <p:regular r:id="rId16"/>
      <p:bold r:id="rId17"/>
      <p:italic r:id="rId18"/>
      <p:boldItalic r:id="rId19"/>
    </p:embeddedFont>
    <p:embeddedFont>
      <p:font typeface="Comforta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://easytable.std-853.ist.mospolytech.ru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easytable.netproj.ru" TargetMode="External"/><Relationship Id="rId9" Type="http://schemas.openxmlformats.org/officeDocument/2006/relationships/hyperlink" Target="https://github.com/Anton250/auto_schedule_frontend" TargetMode="External"/><Relationship Id="rId5" Type="http://schemas.openxmlformats.org/officeDocument/2006/relationships/hyperlink" Target="https://easytable.netproj.ru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github.com/Anton250/auto_schedule_backend" TargetMode="External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714600" y="1164125"/>
            <a:ext cx="5495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Веб-приложение для автоматического составления расписания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4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4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Основной целью работы было создание веб-приложения, подходящего для создания расписания и удобного практического применения работниками диспетчерской службы.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поскольку по данным опроса, проведенного среди студентов, текущая работа по составлению расписания длится довольно долго, а результатом студенты в большинстве случаев остаются недовольны. Поэтому наша команда и заинтересовалась в создании приложения, которое способно решить данные проблемы.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 составлен алгоритм создания расписания,  написаны клиентская и серверная части приложения.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актуальной версией проекта и ходом работы можно ознакомиться по ссылкам, которые будут представлены в конце презентации.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5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1650175" y="4496722"/>
            <a:ext cx="22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 Антон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568125" y="4996525"/>
            <a:ext cx="2372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Управляющий проектом, backend, frontend,</a:t>
            </a:r>
            <a:r>
              <a:rPr lang="ru-RU" sz="1200">
                <a:latin typeface="Roboto"/>
                <a:ea typeface="Roboto"/>
                <a:cs typeface="Roboto"/>
                <a:sym typeface="Roboto"/>
              </a:rPr>
              <a:t> работа с </a:t>
            </a: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алгоритм</a:t>
            </a:r>
            <a:r>
              <a:rPr lang="ru-RU" sz="1200">
                <a:latin typeface="Roboto"/>
                <a:ea typeface="Roboto"/>
                <a:cs typeface="Roboto"/>
                <a:sym typeface="Roboto"/>
              </a:rPr>
              <a:t>ом</a:t>
            </a: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консультаци</a:t>
            </a:r>
            <a:r>
              <a:rPr lang="ru-RU" sz="1200">
                <a:latin typeface="Roboto"/>
                <a:ea typeface="Roboto"/>
                <a:cs typeface="Roboto"/>
                <a:sym typeface="Roboto"/>
              </a:rPr>
              <a:t>и по frontend,</a:t>
            </a: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построение архитектуры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187125" y="4996525"/>
            <a:ext cx="27894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>
                <a:latin typeface="Roboto"/>
                <a:ea typeface="Roboto"/>
                <a:cs typeface="Roboto"/>
                <a:sym typeface="Roboto"/>
              </a:rPr>
              <a:t>Frontend, выявление параметров алгоритма, дизайнер,  ведение сайта-визитки, актуализация старых компонентов, формирование отчетности</a:t>
            </a:r>
            <a:endParaRPr b="1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42436" l="17710" r="22719" t="0"/>
          <a:stretch/>
        </p:blipFill>
        <p:spPr>
          <a:xfrm>
            <a:off x="1568125" y="1880450"/>
            <a:ext cx="2372125" cy="26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35468" l="8750" r="-2638" t="10166"/>
          <a:stretch/>
        </p:blipFill>
        <p:spPr>
          <a:xfrm>
            <a:off x="5187125" y="1880450"/>
            <a:ext cx="2789401" cy="261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239025" y="4496725"/>
            <a:ext cx="268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Шиманков Кирилл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Опрос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6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467600" y="1789350"/>
            <a:ext cx="84621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Был проведен опрос студентов Московского Политеха. </a:t>
            </a:r>
            <a:r>
              <a:rPr lang="ru-RU" sz="1600">
                <a:solidFill>
                  <a:srgbClr val="222222"/>
                </a:solidFill>
              </a:rPr>
              <a:t>В опросе приняло участие свыше 150 человек. 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Краткая выжимка опроса: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 студентов - 36% оценивают текущее расписание на 3 из 5 баллов;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хотят перейти на пятидневное обучение;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Среднее количество пар в день у опрошенных совпадает с желаемым и равно 3;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Предпочитаемое время начала пар 10:40 и 12:20, а окончания 16:00;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Самым неудобным временем начала пар считают 9:00 и позже 14:30, а окончания - позже 17:40;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В основном студенты посещают больше одного корпуса в неделю, а хотят обратного.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С данными опроса можно ознакомиться на репозитории.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Данные опроса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7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7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4203"/>
            <a:ext cx="8839203" cy="3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Клиентская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467600" y="1789350"/>
            <a:ext cx="8229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Интерфейс был реализован с помощью Vue.js и bootstrap;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Были созданы интерактивные окна изменения/редактирования расписания и сущностей;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Реализовано заполнение окна расписанием;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Были созданы окна добавления, удаления, редактирования сущностей;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Созданы формы редактирования.	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Многие компоненты были переписаны под bootstrap-vue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Серверная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54" name="Google Shape;154;p1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467600" y="1789350"/>
            <a:ext cx="8229600" cy="4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Была разработана структура базы данных;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API методы для каждой модели;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При помощи модуля DJANGO REST FRAMEWORK было реализовано удобное JSON API для взаимодействия с клиентской частью;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функция заполнения тестовыми данными;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удобные фильтры запросов;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авторизация пользователей через JSON API;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Каждый end-point покрыт тестами;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базовая часть алгоритма (распределение пар без пересечений групп, преподавателей и аудиторий, а также учёт ограничений групп, преподавателей и дисциплин-аудиторий)</a:t>
            </a:r>
            <a:endParaRPr sz="1800"/>
          </a:p>
        </p:txBody>
      </p:sp>
      <p:sp>
        <p:nvSpPr>
          <p:cNvPr id="157" name="Google Shape;157;p1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Алгоритмы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2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381875" y="1484725"/>
            <a:ext cx="4190100" cy="4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Расписание строится исходя из учебной  группы.</a:t>
            </a:r>
            <a:br>
              <a:rPr lang="ru-RU" sz="1500"/>
            </a:br>
            <a:r>
              <a:rPr lang="ru-RU" sz="1500"/>
              <a:t>По алгоритму, изображенному на диаграмме, составляется первый вид расписания, также при выборе того или иного преподавателя, аудитории и т.п. Данные проходят целый ряд проверок на совместимость и корректность.</a:t>
            </a:r>
            <a:br>
              <a:rPr lang="ru-RU" sz="1500"/>
            </a:br>
            <a:r>
              <a:rPr lang="ru-RU" sz="1500"/>
              <a:t>После построения первого вида расписания оно рекурсивно перестраивается для увеличения коэффициента О(оптимальность) -&gt; к max до максимально крупного значения. Тем самым, получается наиболее удобное расписание.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Более подробно со структурой алгоритма, проверками, ограничениями данных и топологией базы данных, можно ознакомиться на нашем сайте и GitHub репозитории.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68" name="Google Shape;168;p2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43100"/>
            <a:ext cx="4257700" cy="5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1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1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1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400" y="1223200"/>
            <a:ext cx="2054400" cy="2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368250" y="3277600"/>
            <a:ext cx="23805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Ссылка на </a:t>
            </a:r>
            <a:r>
              <a:rPr lang="ru-RU"/>
              <a:t>актуальную версию проекта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u="sng">
                <a:solidFill>
                  <a:schemeClr val="hlink"/>
                </a:solidFill>
                <a:hlinkClick r:id="rId4"/>
              </a:rPr>
              <a:t>https://easytable.netproj.ru</a:t>
            </a:r>
            <a:br>
              <a:rPr b="0" i="0" lang="ru-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Логин admin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Пароль encrypted_pass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4125" y="4085800"/>
            <a:ext cx="1710650" cy="1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2275125" y="5796450"/>
            <a:ext cx="2936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/>
              <a:t>Репозиторий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части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https://github.com/Anton250/auto_schedule_backend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3475" y="4085800"/>
            <a:ext cx="1710650" cy="1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5810000" y="5796450"/>
            <a:ext cx="2936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Репозиторий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 части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https://github.com/Anton250/auto_schedule_frontend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3789175" y="3097500"/>
            <a:ext cx="3654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Сайт проекта: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u="sng">
                <a:solidFill>
                  <a:schemeClr val="hlink"/>
                </a:solidFill>
                <a:hlinkClick r:id="rId10"/>
              </a:rPr>
              <a:t>http://easytable.std-853.ist.mospolytech.ru/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49525" y="1175000"/>
            <a:ext cx="2003675" cy="2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